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91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04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3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809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82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98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32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1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01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C7620-5305-4495-A5C8-406C306E1100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72E84-E1C2-4DB9-85D4-970FDA644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46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53843" y="945261"/>
            <a:ext cx="6757416" cy="506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8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0411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45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14422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4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58974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96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42438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819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38425" y="961263"/>
            <a:ext cx="6665976" cy="499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107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Miao Cai</dc:creator>
  <cp:lastModifiedBy>Miao Cai</cp:lastModifiedBy>
  <cp:revision>1</cp:revision>
  <dcterms:created xsi:type="dcterms:W3CDTF">2019-07-30T02:01:08Z</dcterms:created>
  <dcterms:modified xsi:type="dcterms:W3CDTF">2019-07-30T02:06:18Z</dcterms:modified>
</cp:coreProperties>
</file>

<file path=docProps/thumbnail.jpeg>
</file>